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80" r:id="rId13"/>
    <p:sldId id="292" r:id="rId14"/>
    <p:sldId id="293" r:id="rId15"/>
    <p:sldId id="294" r:id="rId16"/>
    <p:sldId id="295" r:id="rId17"/>
    <p:sldId id="296" r:id="rId18"/>
    <p:sldId id="297" r:id="rId19"/>
    <p:sldId id="283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2F6A82-0102-4AEC-82D5-748D2726F60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BA20217-A33A-42F1-AC31-AD3E18ADEA92}">
      <dgm:prSet phldrT="[Текст]"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+ 1 + 1 + 1 + 1  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788E12-8558-4B3E-8BE8-96B6FADABAF1}" type="parTrans" cxnId="{D0A0F52A-6A14-4A0A-93AF-43E939623DA2}">
      <dgm:prSet/>
      <dgm:spPr/>
      <dgm:t>
        <a:bodyPr/>
        <a:lstStyle/>
        <a:p>
          <a:endParaRPr lang="ru-RU"/>
        </a:p>
      </dgm:t>
    </dgm:pt>
    <dgm:pt modelId="{F33D3495-D324-4090-930A-FE1DF8E57AF1}" type="sibTrans" cxnId="{D0A0F52A-6A14-4A0A-93AF-43E939623DA2}">
      <dgm:prSet/>
      <dgm:spPr/>
      <dgm:t>
        <a:bodyPr/>
        <a:lstStyle/>
        <a:p>
          <a:endParaRPr lang="ru-RU"/>
        </a:p>
      </dgm:t>
    </dgm:pt>
    <dgm:pt modelId="{D8C43684-7AF5-4113-9DE1-851E554D12A4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+ 2 + 1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191C739-CFA6-45ED-9A22-683D0272F9D2}" type="parTrans" cxnId="{262A7198-3BC7-4684-94E9-15C9F924B83F}">
      <dgm:prSet/>
      <dgm:spPr/>
      <dgm:t>
        <a:bodyPr/>
        <a:lstStyle/>
        <a:p>
          <a:endParaRPr lang="ru-RU"/>
        </a:p>
      </dgm:t>
    </dgm:pt>
    <dgm:pt modelId="{778B912B-DCB3-44C0-8679-33E4D3E7D298}" type="sibTrans" cxnId="{262A7198-3BC7-4684-94E9-15C9F924B83F}">
      <dgm:prSet/>
      <dgm:spPr/>
      <dgm:t>
        <a:bodyPr/>
        <a:lstStyle/>
        <a:p>
          <a:endParaRPr lang="ru-RU"/>
        </a:p>
      </dgm:t>
    </dgm:pt>
    <dgm:pt modelId="{FE005350-5FF5-4EBB-97B4-FDD70EC4541E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+ 2 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019C5B-7927-47BD-97EE-AB34F11676AE}" type="parTrans" cxnId="{22D2B91D-2CA4-4F0B-8003-144984F9E17B}">
      <dgm:prSet/>
      <dgm:spPr/>
      <dgm:t>
        <a:bodyPr/>
        <a:lstStyle/>
        <a:p>
          <a:endParaRPr lang="ru-RU"/>
        </a:p>
      </dgm:t>
    </dgm:pt>
    <dgm:pt modelId="{D72CF957-AE4A-41CB-BC7F-F52BD1A71B8F}" type="sibTrans" cxnId="{22D2B91D-2CA4-4F0B-8003-144984F9E17B}">
      <dgm:prSet/>
      <dgm:spPr/>
      <dgm:t>
        <a:bodyPr/>
        <a:lstStyle/>
        <a:p>
          <a:endParaRPr lang="ru-RU"/>
        </a:p>
      </dgm:t>
    </dgm:pt>
    <dgm:pt modelId="{FF27BC0C-3C1D-4D6E-9219-C9E3925CAB70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+ 1 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F6ED99-FF84-4B8F-8DD6-357E74169DB7}" type="parTrans" cxnId="{7548C601-A911-4F4B-9A52-9D7992849252}">
      <dgm:prSet/>
      <dgm:spPr/>
      <dgm:t>
        <a:bodyPr/>
        <a:lstStyle/>
        <a:p>
          <a:endParaRPr lang="ru-RU"/>
        </a:p>
      </dgm:t>
    </dgm:pt>
    <dgm:pt modelId="{3EE59C86-C75A-4E41-803C-5884C8209489}" type="sibTrans" cxnId="{7548C601-A911-4F4B-9A52-9D7992849252}">
      <dgm:prSet/>
      <dgm:spPr/>
      <dgm:t>
        <a:bodyPr/>
        <a:lstStyle/>
        <a:p>
          <a:endParaRPr lang="ru-RU"/>
        </a:p>
      </dgm:t>
    </dgm:pt>
    <dgm:pt modelId="{1E3FA1C7-D9D7-4D43-BE96-8B0E6791E322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+ 1 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EF6D73-40FB-40CB-84D9-F571150CD0AD}" type="parTrans" cxnId="{DDC7742A-8362-4488-AE10-48FAFA4774D9}">
      <dgm:prSet/>
      <dgm:spPr/>
      <dgm:t>
        <a:bodyPr/>
        <a:lstStyle/>
        <a:p>
          <a:endParaRPr lang="ru-RU"/>
        </a:p>
      </dgm:t>
    </dgm:pt>
    <dgm:pt modelId="{80C12350-B79C-4B1F-A5DF-2C7425B90C59}" type="sibTrans" cxnId="{DDC7742A-8362-4488-AE10-48FAFA4774D9}">
      <dgm:prSet/>
      <dgm:spPr/>
      <dgm:t>
        <a:bodyPr/>
        <a:lstStyle/>
        <a:p>
          <a:endParaRPr lang="ru-RU"/>
        </a:p>
      </dgm:t>
    </dgm:pt>
    <dgm:pt modelId="{CAFA3C80-9222-4AAD-8350-2A5A5700A2FF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5 - 1 - 1 - 1 - 1 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73FEBE-F362-4B4E-B620-D0278E6D4245}" type="parTrans" cxnId="{BC021588-FB99-4170-92A6-55DEB2A97D59}">
      <dgm:prSet/>
      <dgm:spPr/>
      <dgm:t>
        <a:bodyPr/>
        <a:lstStyle/>
        <a:p>
          <a:endParaRPr lang="ru-RU"/>
        </a:p>
      </dgm:t>
    </dgm:pt>
    <dgm:pt modelId="{9AA07E25-449C-469F-9436-9E0A154A3685}" type="sibTrans" cxnId="{BC021588-FB99-4170-92A6-55DEB2A97D59}">
      <dgm:prSet/>
      <dgm:spPr/>
      <dgm:t>
        <a:bodyPr/>
        <a:lstStyle/>
        <a:p>
          <a:endParaRPr lang="ru-RU"/>
        </a:p>
      </dgm:t>
    </dgm:pt>
    <dgm:pt modelId="{D473A24C-B5EC-4FDE-9FC6-6F0F6D4078CB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5 - 4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0CA5FE-9FC3-4322-8646-37922A5C6030}" type="parTrans" cxnId="{76F5F0B4-F938-4907-B123-84B75A2D1DA1}">
      <dgm:prSet/>
      <dgm:spPr/>
      <dgm:t>
        <a:bodyPr/>
        <a:lstStyle/>
        <a:p>
          <a:endParaRPr lang="ru-RU"/>
        </a:p>
      </dgm:t>
    </dgm:pt>
    <dgm:pt modelId="{95697C26-6E39-4CE2-B6F1-38325003E474}" type="sibTrans" cxnId="{76F5F0B4-F938-4907-B123-84B75A2D1DA1}">
      <dgm:prSet/>
      <dgm:spPr/>
      <dgm:t>
        <a:bodyPr/>
        <a:lstStyle/>
        <a:p>
          <a:endParaRPr lang="ru-RU"/>
        </a:p>
      </dgm:t>
    </dgm:pt>
    <dgm:pt modelId="{8FAACEEC-156C-4B09-B459-211D3034CBF8}" type="pres">
      <dgm:prSet presAssocID="{842F6A82-0102-4AEC-82D5-748D2726F601}" presName="diagram" presStyleCnt="0">
        <dgm:presLayoutVars>
          <dgm:dir/>
          <dgm:resizeHandles val="exact"/>
        </dgm:presLayoutVars>
      </dgm:prSet>
      <dgm:spPr/>
    </dgm:pt>
    <dgm:pt modelId="{60D7E326-7D03-4E60-B0BD-F2EE56CD7039}" type="pres">
      <dgm:prSet presAssocID="{CBA20217-A33A-42F1-AC31-AD3E18ADEA92}" presName="node" presStyleLbl="node1" presStyleIdx="0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6A7272-E190-41F2-AF61-6DC521362ECE}" type="pres">
      <dgm:prSet presAssocID="{F33D3495-D324-4090-930A-FE1DF8E57AF1}" presName="sibTrans" presStyleCnt="0"/>
      <dgm:spPr/>
    </dgm:pt>
    <dgm:pt modelId="{F07E6790-C8E5-4DD3-B90E-18530022910D}" type="pres">
      <dgm:prSet presAssocID="{D8C43684-7AF5-4113-9DE1-851E554D12A4}" presName="node" presStyleLbl="node1" presStyleIdx="1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825A20-8ADE-4188-AFD3-4DD1C2ECDA48}" type="pres">
      <dgm:prSet presAssocID="{778B912B-DCB3-44C0-8679-33E4D3E7D298}" presName="sibTrans" presStyleCnt="0"/>
      <dgm:spPr/>
    </dgm:pt>
    <dgm:pt modelId="{09873C23-3351-401E-8EA5-0D4C26CACF23}" type="pres">
      <dgm:prSet presAssocID="{FE005350-5FF5-4EBB-97B4-FDD70EC4541E}" presName="node" presStyleLbl="node1" presStyleIdx="2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E2F8F3-E0C7-4BFF-9654-1DC49E8AF4F8}" type="pres">
      <dgm:prSet presAssocID="{D72CF957-AE4A-41CB-BC7F-F52BD1A71B8F}" presName="sibTrans" presStyleCnt="0"/>
      <dgm:spPr/>
    </dgm:pt>
    <dgm:pt modelId="{C65A973F-8E6B-41A4-80C6-8640A94FECA0}" type="pres">
      <dgm:prSet presAssocID="{FF27BC0C-3C1D-4D6E-9219-C9E3925CAB70}" presName="node" presStyleLbl="node1" presStyleIdx="3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66DBB7-5C9C-46FF-B7A0-DD4AD1B8136D}" type="pres">
      <dgm:prSet presAssocID="{3EE59C86-C75A-4E41-803C-5884C8209489}" presName="sibTrans" presStyleCnt="0"/>
      <dgm:spPr/>
    </dgm:pt>
    <dgm:pt modelId="{0C3475EE-8DC7-4D81-9E39-819C89E98717}" type="pres">
      <dgm:prSet presAssocID="{1E3FA1C7-D9D7-4D43-BE96-8B0E6791E322}" presName="node" presStyleLbl="node1" presStyleIdx="4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133D02-FCEF-48D1-96E5-FA77B53C29F8}" type="pres">
      <dgm:prSet presAssocID="{80C12350-B79C-4B1F-A5DF-2C7425B90C59}" presName="sibTrans" presStyleCnt="0"/>
      <dgm:spPr/>
    </dgm:pt>
    <dgm:pt modelId="{08B4CA47-953C-4E96-85D8-4202D7C102C2}" type="pres">
      <dgm:prSet presAssocID="{CAFA3C80-9222-4AAD-8350-2A5A5700A2FF}" presName="node" presStyleLbl="node1" presStyleIdx="5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87E07B-A42D-47DF-9B9E-C34D8D8A61F7}" type="pres">
      <dgm:prSet presAssocID="{9AA07E25-449C-469F-9436-9E0A154A3685}" presName="sibTrans" presStyleCnt="0"/>
      <dgm:spPr/>
    </dgm:pt>
    <dgm:pt modelId="{2DBD669E-FA82-4511-9904-09649A7736F7}" type="pres">
      <dgm:prSet presAssocID="{D473A24C-B5EC-4FDE-9FC6-6F0F6D4078CB}" presName="node" presStyleLbl="node1" presStyleIdx="6" presStyleCnt="7" custScaleX="1781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BC4F3FC-C800-49A1-97D3-52BC5036AE0E}" type="presOf" srcId="{CBA20217-A33A-42F1-AC31-AD3E18ADEA92}" destId="{60D7E326-7D03-4E60-B0BD-F2EE56CD7039}" srcOrd="0" destOrd="0" presId="urn:microsoft.com/office/officeart/2005/8/layout/default"/>
    <dgm:cxn modelId="{22D2B91D-2CA4-4F0B-8003-144984F9E17B}" srcId="{842F6A82-0102-4AEC-82D5-748D2726F601}" destId="{FE005350-5FF5-4EBB-97B4-FDD70EC4541E}" srcOrd="2" destOrd="0" parTransId="{64019C5B-7927-47BD-97EE-AB34F11676AE}" sibTransId="{D72CF957-AE4A-41CB-BC7F-F52BD1A71B8F}"/>
    <dgm:cxn modelId="{879E96EA-2D1E-4DD3-AB05-D0E0E4AB7A23}" type="presOf" srcId="{D473A24C-B5EC-4FDE-9FC6-6F0F6D4078CB}" destId="{2DBD669E-FA82-4511-9904-09649A7736F7}" srcOrd="0" destOrd="0" presId="urn:microsoft.com/office/officeart/2005/8/layout/default"/>
    <dgm:cxn modelId="{DAF044EA-9EA0-4958-9731-B8BAC3F8F68B}" type="presOf" srcId="{D8C43684-7AF5-4113-9DE1-851E554D12A4}" destId="{F07E6790-C8E5-4DD3-B90E-18530022910D}" srcOrd="0" destOrd="0" presId="urn:microsoft.com/office/officeart/2005/8/layout/default"/>
    <dgm:cxn modelId="{7548C601-A911-4F4B-9A52-9D7992849252}" srcId="{842F6A82-0102-4AEC-82D5-748D2726F601}" destId="{FF27BC0C-3C1D-4D6E-9219-C9E3925CAB70}" srcOrd="3" destOrd="0" parTransId="{9AF6ED99-FF84-4B8F-8DD6-357E74169DB7}" sibTransId="{3EE59C86-C75A-4E41-803C-5884C8209489}"/>
    <dgm:cxn modelId="{C79DAA6E-6881-46AF-95C8-1B00AF5D39B9}" type="presOf" srcId="{842F6A82-0102-4AEC-82D5-748D2726F601}" destId="{8FAACEEC-156C-4B09-B459-211D3034CBF8}" srcOrd="0" destOrd="0" presId="urn:microsoft.com/office/officeart/2005/8/layout/default"/>
    <dgm:cxn modelId="{60E1EE46-0D3D-42F5-B8A1-475931C8FB9E}" type="presOf" srcId="{FF27BC0C-3C1D-4D6E-9219-C9E3925CAB70}" destId="{C65A973F-8E6B-41A4-80C6-8640A94FECA0}" srcOrd="0" destOrd="0" presId="urn:microsoft.com/office/officeart/2005/8/layout/default"/>
    <dgm:cxn modelId="{D382A750-6016-4AC6-9883-0F90CC7D2AF6}" type="presOf" srcId="{CAFA3C80-9222-4AAD-8350-2A5A5700A2FF}" destId="{08B4CA47-953C-4E96-85D8-4202D7C102C2}" srcOrd="0" destOrd="0" presId="urn:microsoft.com/office/officeart/2005/8/layout/default"/>
    <dgm:cxn modelId="{BC021588-FB99-4170-92A6-55DEB2A97D59}" srcId="{842F6A82-0102-4AEC-82D5-748D2726F601}" destId="{CAFA3C80-9222-4AAD-8350-2A5A5700A2FF}" srcOrd="5" destOrd="0" parTransId="{3B73FEBE-F362-4B4E-B620-D0278E6D4245}" sibTransId="{9AA07E25-449C-469F-9436-9E0A154A3685}"/>
    <dgm:cxn modelId="{D0A0F52A-6A14-4A0A-93AF-43E939623DA2}" srcId="{842F6A82-0102-4AEC-82D5-748D2726F601}" destId="{CBA20217-A33A-42F1-AC31-AD3E18ADEA92}" srcOrd="0" destOrd="0" parTransId="{2C788E12-8558-4B3E-8BE8-96B6FADABAF1}" sibTransId="{F33D3495-D324-4090-930A-FE1DF8E57AF1}"/>
    <dgm:cxn modelId="{262A7198-3BC7-4684-94E9-15C9F924B83F}" srcId="{842F6A82-0102-4AEC-82D5-748D2726F601}" destId="{D8C43684-7AF5-4113-9DE1-851E554D12A4}" srcOrd="1" destOrd="0" parTransId="{5191C739-CFA6-45ED-9A22-683D0272F9D2}" sibTransId="{778B912B-DCB3-44C0-8679-33E4D3E7D298}"/>
    <dgm:cxn modelId="{7D27D518-ED5E-4EBF-9414-463AD93976F5}" type="presOf" srcId="{1E3FA1C7-D9D7-4D43-BE96-8B0E6791E322}" destId="{0C3475EE-8DC7-4D81-9E39-819C89E98717}" srcOrd="0" destOrd="0" presId="urn:microsoft.com/office/officeart/2005/8/layout/default"/>
    <dgm:cxn modelId="{29C50F47-AE3F-420B-8B90-9B6449500351}" type="presOf" srcId="{FE005350-5FF5-4EBB-97B4-FDD70EC4541E}" destId="{09873C23-3351-401E-8EA5-0D4C26CACF23}" srcOrd="0" destOrd="0" presId="urn:microsoft.com/office/officeart/2005/8/layout/default"/>
    <dgm:cxn modelId="{DDC7742A-8362-4488-AE10-48FAFA4774D9}" srcId="{842F6A82-0102-4AEC-82D5-748D2726F601}" destId="{1E3FA1C7-D9D7-4D43-BE96-8B0E6791E322}" srcOrd="4" destOrd="0" parTransId="{9DEF6D73-40FB-40CB-84D9-F571150CD0AD}" sibTransId="{80C12350-B79C-4B1F-A5DF-2C7425B90C59}"/>
    <dgm:cxn modelId="{76F5F0B4-F938-4907-B123-84B75A2D1DA1}" srcId="{842F6A82-0102-4AEC-82D5-748D2726F601}" destId="{D473A24C-B5EC-4FDE-9FC6-6F0F6D4078CB}" srcOrd="6" destOrd="0" parTransId="{C50CA5FE-9FC3-4322-8646-37922A5C6030}" sibTransId="{95697C26-6E39-4CE2-B6F1-38325003E474}"/>
    <dgm:cxn modelId="{F2CC4C31-1555-44C2-9051-0FA024F05BB6}" type="presParOf" srcId="{8FAACEEC-156C-4B09-B459-211D3034CBF8}" destId="{60D7E326-7D03-4E60-B0BD-F2EE56CD7039}" srcOrd="0" destOrd="0" presId="urn:microsoft.com/office/officeart/2005/8/layout/default"/>
    <dgm:cxn modelId="{D43C3E65-9D37-4F81-A79D-E815E50A3D99}" type="presParOf" srcId="{8FAACEEC-156C-4B09-B459-211D3034CBF8}" destId="{FB6A7272-E190-41F2-AF61-6DC521362ECE}" srcOrd="1" destOrd="0" presId="urn:microsoft.com/office/officeart/2005/8/layout/default"/>
    <dgm:cxn modelId="{9B7E3DDA-AA84-42AB-B779-C74574CF13E7}" type="presParOf" srcId="{8FAACEEC-156C-4B09-B459-211D3034CBF8}" destId="{F07E6790-C8E5-4DD3-B90E-18530022910D}" srcOrd="2" destOrd="0" presId="urn:microsoft.com/office/officeart/2005/8/layout/default"/>
    <dgm:cxn modelId="{708412FC-F9F4-4CD6-808B-A36038FA6E33}" type="presParOf" srcId="{8FAACEEC-156C-4B09-B459-211D3034CBF8}" destId="{1D825A20-8ADE-4188-AFD3-4DD1C2ECDA48}" srcOrd="3" destOrd="0" presId="urn:microsoft.com/office/officeart/2005/8/layout/default"/>
    <dgm:cxn modelId="{F21E58C7-B9B5-4F83-9BDF-677492AE2444}" type="presParOf" srcId="{8FAACEEC-156C-4B09-B459-211D3034CBF8}" destId="{09873C23-3351-401E-8EA5-0D4C26CACF23}" srcOrd="4" destOrd="0" presId="urn:microsoft.com/office/officeart/2005/8/layout/default"/>
    <dgm:cxn modelId="{D21C313D-6019-4037-AC0D-1D206CD60C18}" type="presParOf" srcId="{8FAACEEC-156C-4B09-B459-211D3034CBF8}" destId="{D6E2F8F3-E0C7-4BFF-9654-1DC49E8AF4F8}" srcOrd="5" destOrd="0" presId="urn:microsoft.com/office/officeart/2005/8/layout/default"/>
    <dgm:cxn modelId="{653D3A95-147D-4F72-9026-E5898050792D}" type="presParOf" srcId="{8FAACEEC-156C-4B09-B459-211D3034CBF8}" destId="{C65A973F-8E6B-41A4-80C6-8640A94FECA0}" srcOrd="6" destOrd="0" presId="urn:microsoft.com/office/officeart/2005/8/layout/default"/>
    <dgm:cxn modelId="{97C769F4-9DB2-43F1-ABC3-7158769EFE46}" type="presParOf" srcId="{8FAACEEC-156C-4B09-B459-211D3034CBF8}" destId="{D866DBB7-5C9C-46FF-B7A0-DD4AD1B8136D}" srcOrd="7" destOrd="0" presId="urn:microsoft.com/office/officeart/2005/8/layout/default"/>
    <dgm:cxn modelId="{C1ADAAA7-398C-4F73-8540-AC40F1D7744D}" type="presParOf" srcId="{8FAACEEC-156C-4B09-B459-211D3034CBF8}" destId="{0C3475EE-8DC7-4D81-9E39-819C89E98717}" srcOrd="8" destOrd="0" presId="urn:microsoft.com/office/officeart/2005/8/layout/default"/>
    <dgm:cxn modelId="{6B0194C8-34D0-4C4E-A23D-CEFBD21FC5D5}" type="presParOf" srcId="{8FAACEEC-156C-4B09-B459-211D3034CBF8}" destId="{6E133D02-FCEF-48D1-96E5-FA77B53C29F8}" srcOrd="9" destOrd="0" presId="urn:microsoft.com/office/officeart/2005/8/layout/default"/>
    <dgm:cxn modelId="{5BEA9B3F-B631-4825-86C5-81CD19D75E59}" type="presParOf" srcId="{8FAACEEC-156C-4B09-B459-211D3034CBF8}" destId="{08B4CA47-953C-4E96-85D8-4202D7C102C2}" srcOrd="10" destOrd="0" presId="urn:microsoft.com/office/officeart/2005/8/layout/default"/>
    <dgm:cxn modelId="{FE2D2256-E24A-41B4-B7F9-D2579BD41B49}" type="presParOf" srcId="{8FAACEEC-156C-4B09-B459-211D3034CBF8}" destId="{8B87E07B-A42D-47DF-9B9E-C34D8D8A61F7}" srcOrd="11" destOrd="0" presId="urn:microsoft.com/office/officeart/2005/8/layout/default"/>
    <dgm:cxn modelId="{840A7FA9-1177-4204-A19F-F291B2776DF9}" type="presParOf" srcId="{8FAACEEC-156C-4B09-B459-211D3034CBF8}" destId="{2DBD669E-FA82-4511-9904-09649A7736F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7E326-7D03-4E60-B0BD-F2EE56CD7039}">
      <dsp:nvSpPr>
        <dsp:cNvPr id="0" name=""/>
        <dsp:cNvSpPr/>
      </dsp:nvSpPr>
      <dsp:spPr>
        <a:xfrm>
          <a:off x="1046540" y="846"/>
          <a:ext cx="2984477" cy="10053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+ 1 + 1 + 1 + 1  </a:t>
          </a:r>
          <a:endParaRPr lang="ru-RU" sz="2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46540" y="846"/>
        <a:ext cx="2984477" cy="1005393"/>
      </dsp:txXfrm>
    </dsp:sp>
    <dsp:sp modelId="{F07E6790-C8E5-4DD3-B90E-18530022910D}">
      <dsp:nvSpPr>
        <dsp:cNvPr id="0" name=""/>
        <dsp:cNvSpPr/>
      </dsp:nvSpPr>
      <dsp:spPr>
        <a:xfrm>
          <a:off x="4198582" y="846"/>
          <a:ext cx="2984477" cy="10053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+ 2 + 1 </a:t>
          </a:r>
          <a:endParaRPr lang="ru-RU" sz="29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98582" y="846"/>
        <a:ext cx="2984477" cy="1005393"/>
      </dsp:txXfrm>
    </dsp:sp>
    <dsp:sp modelId="{09873C23-3351-401E-8EA5-0D4C26CACF23}">
      <dsp:nvSpPr>
        <dsp:cNvPr id="0" name=""/>
        <dsp:cNvSpPr/>
      </dsp:nvSpPr>
      <dsp:spPr>
        <a:xfrm>
          <a:off x="1046540" y="1173805"/>
          <a:ext cx="2984477" cy="10053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+ 2  </a:t>
          </a:r>
          <a:endParaRPr lang="ru-RU" sz="29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46540" y="1173805"/>
        <a:ext cx="2984477" cy="1005393"/>
      </dsp:txXfrm>
    </dsp:sp>
    <dsp:sp modelId="{C65A973F-8E6B-41A4-80C6-8640A94FECA0}">
      <dsp:nvSpPr>
        <dsp:cNvPr id="0" name=""/>
        <dsp:cNvSpPr/>
      </dsp:nvSpPr>
      <dsp:spPr>
        <a:xfrm>
          <a:off x="4198582" y="1173805"/>
          <a:ext cx="2984477" cy="10053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+ 1  </a:t>
          </a:r>
          <a:endParaRPr lang="ru-RU" sz="29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98582" y="1173805"/>
        <a:ext cx="2984477" cy="1005393"/>
      </dsp:txXfrm>
    </dsp:sp>
    <dsp:sp modelId="{0C3475EE-8DC7-4D81-9E39-819C89E98717}">
      <dsp:nvSpPr>
        <dsp:cNvPr id="0" name=""/>
        <dsp:cNvSpPr/>
      </dsp:nvSpPr>
      <dsp:spPr>
        <a:xfrm>
          <a:off x="1046540" y="2346764"/>
          <a:ext cx="2984477" cy="100539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+ 1  </a:t>
          </a:r>
          <a:endParaRPr lang="ru-RU" sz="29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46540" y="2346764"/>
        <a:ext cx="2984477" cy="1005393"/>
      </dsp:txXfrm>
    </dsp:sp>
    <dsp:sp modelId="{08B4CA47-953C-4E96-85D8-4202D7C102C2}">
      <dsp:nvSpPr>
        <dsp:cNvPr id="0" name=""/>
        <dsp:cNvSpPr/>
      </dsp:nvSpPr>
      <dsp:spPr>
        <a:xfrm>
          <a:off x="4198582" y="2346764"/>
          <a:ext cx="2984477" cy="10053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5 - 1 - 1 - 1 - 1  </a:t>
          </a:r>
          <a:endParaRPr lang="ru-RU" sz="29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98582" y="2346764"/>
        <a:ext cx="2984477" cy="1005393"/>
      </dsp:txXfrm>
    </dsp:sp>
    <dsp:sp modelId="{2DBD669E-FA82-4511-9904-09649A7736F7}">
      <dsp:nvSpPr>
        <dsp:cNvPr id="0" name=""/>
        <dsp:cNvSpPr/>
      </dsp:nvSpPr>
      <dsp:spPr>
        <a:xfrm>
          <a:off x="2622561" y="3519723"/>
          <a:ext cx="2984477" cy="10053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5 - 4</a:t>
          </a:r>
          <a:endParaRPr lang="ru-RU" sz="2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22561" y="3519723"/>
        <a:ext cx="2984477" cy="1005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1042;&#1045;&#1057;&#1045;&#1051;&#1048;&#1049;%20&#1050;&#1054;&#1053;&#1048;&#1050;.mp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знаєте</a:t>
            </a:r>
            <a:r>
              <a:rPr lang="ru-RU" dirty="0" smtClean="0"/>
              <a:t>?  </a:t>
            </a:r>
            <a:r>
              <a:rPr lang="ru-RU" dirty="0" err="1"/>
              <a:t>Якими</a:t>
            </a:r>
            <a:r>
              <a:rPr lang="ru-RU" dirty="0"/>
              <a:t> монетами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набрати</a:t>
            </a:r>
            <a:r>
              <a:rPr lang="ru-RU" dirty="0"/>
              <a:t> 5 к</a:t>
            </a:r>
            <a:r>
              <a:rPr lang="ru-RU" dirty="0" smtClean="0"/>
              <a:t>.?</a:t>
            </a:r>
            <a:endParaRPr lang="ru-RU" dirty="0"/>
          </a:p>
        </p:txBody>
      </p:sp>
      <p:pic>
        <p:nvPicPr>
          <p:cNvPr id="13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059919" y="1765871"/>
            <a:ext cx="864825" cy="869225"/>
          </a:xfrm>
          <a:prstGeom prst="rect">
            <a:avLst/>
          </a:prstGeom>
        </p:spPr>
      </p:pic>
      <p:pic>
        <p:nvPicPr>
          <p:cNvPr id="15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1503521" y="1719805"/>
            <a:ext cx="864825" cy="869225"/>
          </a:xfrm>
          <a:prstGeom prst="rect">
            <a:avLst/>
          </a:prstGeom>
        </p:spPr>
      </p:pic>
      <p:pic>
        <p:nvPicPr>
          <p:cNvPr id="16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9393" y="1701961"/>
            <a:ext cx="864825" cy="869225"/>
          </a:xfrm>
          <a:prstGeom prst="rect">
            <a:avLst/>
          </a:prstGeom>
        </p:spPr>
      </p:pic>
      <p:pic>
        <p:nvPicPr>
          <p:cNvPr id="17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4537460" y="1795401"/>
            <a:ext cx="864825" cy="869225"/>
          </a:xfrm>
          <a:prstGeom prst="rect">
            <a:avLst/>
          </a:prstGeom>
        </p:spPr>
      </p:pic>
      <p:pic>
        <p:nvPicPr>
          <p:cNvPr id="18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6012160" y="1795402"/>
            <a:ext cx="864825" cy="8692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7555140" y="1446312"/>
            <a:ext cx="1588859" cy="15888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0458" y="147485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4047" y="1495590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0903" y="156829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8635" y="1591888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76985" y="1595916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059918" y="3107568"/>
            <a:ext cx="864825" cy="869225"/>
          </a:xfrm>
          <a:prstGeom prst="rect">
            <a:avLst/>
          </a:prstGeom>
        </p:spPr>
      </p:pic>
      <p:pic>
        <p:nvPicPr>
          <p:cNvPr id="27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1503520" y="3061502"/>
            <a:ext cx="864825" cy="869225"/>
          </a:xfrm>
          <a:prstGeom prst="rect">
            <a:avLst/>
          </a:prstGeom>
        </p:spPr>
      </p:pic>
      <p:pic>
        <p:nvPicPr>
          <p:cNvPr id="28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28683" y="3035171"/>
            <a:ext cx="864825" cy="8692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537460" y="3035171"/>
            <a:ext cx="1002844" cy="100284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6301580" y="2701684"/>
            <a:ext cx="1588859" cy="1588859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683" y="4321596"/>
            <a:ext cx="1002844" cy="1002844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503521" y="4316136"/>
            <a:ext cx="1002844" cy="1002844"/>
          </a:xfrm>
          <a:prstGeom prst="rect">
            <a:avLst/>
          </a:prstGeom>
        </p:spPr>
      </p:pic>
      <p:pic>
        <p:nvPicPr>
          <p:cNvPr id="35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128813" y="4441334"/>
            <a:ext cx="864825" cy="86922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4712721" y="3987120"/>
            <a:ext cx="1588859" cy="158885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0457" y="279829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98700" y="283439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65610" y="290774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4218" y="4121732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01097" y="4121731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40304" y="283439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28069" y="4174347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Монети у казкових героїв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23528" y="4437112"/>
            <a:ext cx="8363272" cy="1872208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 err="1">
                <a:solidFill>
                  <a:schemeClr val="tx1"/>
                </a:solidFill>
              </a:rPr>
              <a:t>Яких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казкових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героїв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ви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знаєте</a:t>
            </a:r>
            <a:r>
              <a:rPr lang="ru-RU" b="1" dirty="0">
                <a:solidFill>
                  <a:schemeClr val="tx1"/>
                </a:solidFill>
              </a:rPr>
              <a:t>?</a:t>
            </a:r>
          </a:p>
          <a:p>
            <a:r>
              <a:rPr lang="ru-RU" b="1" dirty="0" err="1" smtClean="0">
                <a:solidFill>
                  <a:schemeClr val="tx1"/>
                </a:solidFill>
              </a:rPr>
              <a:t>Скільки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монет у </a:t>
            </a:r>
            <a:r>
              <a:rPr lang="ru-RU" b="1" dirty="0" err="1">
                <a:solidFill>
                  <a:schemeClr val="tx1"/>
                </a:solidFill>
              </a:rPr>
              <a:t>Мальвіни</a:t>
            </a:r>
            <a:r>
              <a:rPr lang="ru-RU" b="1" dirty="0">
                <a:solidFill>
                  <a:schemeClr val="tx1"/>
                </a:solidFill>
              </a:rPr>
              <a:t>? А у </a:t>
            </a:r>
            <a:r>
              <a:rPr lang="ru-RU" b="1" dirty="0" err="1">
                <a:solidFill>
                  <a:schemeClr val="tx1"/>
                </a:solidFill>
              </a:rPr>
              <a:t>П’єро</a:t>
            </a:r>
            <a:r>
              <a:rPr lang="ru-RU" b="1" dirty="0">
                <a:solidFill>
                  <a:schemeClr val="tx1"/>
                </a:solidFill>
              </a:rPr>
              <a:t>? У кого </a:t>
            </a:r>
            <a:r>
              <a:rPr lang="ru-RU" b="1" dirty="0" err="1">
                <a:solidFill>
                  <a:schemeClr val="tx1"/>
                </a:solidFill>
              </a:rPr>
              <a:t>більше</a:t>
            </a:r>
            <a:r>
              <a:rPr lang="ru-RU" b="1" dirty="0">
                <a:solidFill>
                  <a:schemeClr val="tx1"/>
                </a:solidFill>
              </a:rPr>
              <a:t> монет?</a:t>
            </a:r>
          </a:p>
          <a:p>
            <a:r>
              <a:rPr lang="ru-RU" b="1" dirty="0" err="1" smtClean="0">
                <a:solidFill>
                  <a:schemeClr val="tx1"/>
                </a:solidFill>
              </a:rPr>
              <a:t>Скільки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копійок</a:t>
            </a:r>
            <a:r>
              <a:rPr lang="ru-RU" b="1" dirty="0">
                <a:solidFill>
                  <a:schemeClr val="tx1"/>
                </a:solidFill>
              </a:rPr>
              <a:t> у </a:t>
            </a:r>
            <a:r>
              <a:rPr lang="ru-RU" b="1" dirty="0" err="1">
                <a:solidFill>
                  <a:schemeClr val="tx1"/>
                </a:solidFill>
              </a:rPr>
              <a:t>Мальвіни</a:t>
            </a:r>
            <a:r>
              <a:rPr lang="ru-RU" b="1" dirty="0">
                <a:solidFill>
                  <a:schemeClr val="tx1"/>
                </a:solidFill>
              </a:rPr>
              <a:t>? А у </a:t>
            </a:r>
            <a:r>
              <a:rPr lang="ru-RU" b="1" dirty="0" err="1">
                <a:solidFill>
                  <a:schemeClr val="tx1"/>
                </a:solidFill>
              </a:rPr>
              <a:t>П’єро</a:t>
            </a:r>
            <a:r>
              <a:rPr lang="ru-RU" b="1" dirty="0">
                <a:solidFill>
                  <a:schemeClr val="tx1"/>
                </a:solidFill>
              </a:rPr>
              <a:t>? У кого </a:t>
            </a:r>
            <a:r>
              <a:rPr lang="ru-RU" b="1" dirty="0" err="1">
                <a:solidFill>
                  <a:schemeClr val="tx1"/>
                </a:solidFill>
              </a:rPr>
              <a:t>більше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копійок</a:t>
            </a:r>
            <a:r>
              <a:rPr lang="ru-RU" b="1" dirty="0">
                <a:solidFill>
                  <a:schemeClr val="tx1"/>
                </a:solidFill>
              </a:rPr>
              <a:t>?</a:t>
            </a:r>
          </a:p>
          <a:p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1"/>
            <a:ext cx="8424936" cy="318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0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відео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Гра «</a:t>
            </a:r>
            <a:r>
              <a:rPr lang="ru-RU" dirty="0" err="1"/>
              <a:t>Розсели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будиночки</a:t>
            </a:r>
            <a:r>
              <a:rPr lang="uk-UA" dirty="0" smtClean="0"/>
              <a:t>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9"/>
          <a:stretch/>
        </p:blipFill>
        <p:spPr>
          <a:xfrm>
            <a:off x="3249749" y="1756564"/>
            <a:ext cx="1276350" cy="11242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5"/>
          <a:stretch/>
        </p:blipFill>
        <p:spPr>
          <a:xfrm>
            <a:off x="5652120" y="1589295"/>
            <a:ext cx="1276350" cy="14587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4"/>
          <a:stretch/>
        </p:blipFill>
        <p:spPr>
          <a:xfrm>
            <a:off x="611560" y="1812320"/>
            <a:ext cx="1276350" cy="101273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920880" cy="321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0312" y="24208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Зразок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38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Вправи </a:t>
            </a:r>
            <a:r>
              <a:rPr lang="ru-RU" dirty="0" smtClean="0"/>
              <a:t>на </a:t>
            </a:r>
            <a:r>
              <a:rPr lang="ru-RU" dirty="0" err="1"/>
              <a:t>відповідність</a:t>
            </a:r>
            <a:r>
              <a:rPr lang="ru-RU" dirty="0"/>
              <a:t> числа </a:t>
            </a:r>
            <a:r>
              <a:rPr lang="ru-RU" dirty="0" err="1"/>
              <a:t>кількості</a:t>
            </a:r>
            <a:r>
              <a:rPr lang="ru-RU" dirty="0"/>
              <a:t> </a:t>
            </a:r>
            <a:r>
              <a:rPr lang="ru-RU" dirty="0" err="1"/>
              <a:t>об'єктів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2706156" cy="21263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56" y="4077072"/>
            <a:ext cx="3096344" cy="21637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13001"/>
            <a:ext cx="1914634" cy="11219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8"/>
          <a:stretch/>
        </p:blipFill>
        <p:spPr>
          <a:xfrm>
            <a:off x="2818777" y="4077072"/>
            <a:ext cx="3119475" cy="21263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52318" b="66159"/>
          <a:stretch/>
        </p:blipFill>
        <p:spPr>
          <a:xfrm>
            <a:off x="2987824" y="1712999"/>
            <a:ext cx="2336853" cy="11219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5" b="67988"/>
          <a:stretch/>
        </p:blipFill>
        <p:spPr>
          <a:xfrm>
            <a:off x="6074214" y="1712999"/>
            <a:ext cx="2262393" cy="112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6313" r="7521" b="7611"/>
          <a:stretch/>
        </p:blipFill>
        <p:spPr bwMode="auto">
          <a:xfrm>
            <a:off x="4263653" y="188640"/>
            <a:ext cx="4880348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6664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216" y="6011760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4328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2440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00372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9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Робота в </a:t>
            </a:r>
            <a:r>
              <a:rPr lang="ru-RU" dirty="0" err="1" smtClean="0"/>
              <a:t>зошиті</a:t>
            </a:r>
            <a:r>
              <a:rPr lang="ru-RU" dirty="0" smtClean="0"/>
              <a:t>. </a:t>
            </a:r>
            <a:r>
              <a:rPr lang="ru-RU" dirty="0"/>
              <a:t>Конкурс </a:t>
            </a:r>
            <a:r>
              <a:rPr lang="ru-RU" dirty="0" err="1" smtClean="0"/>
              <a:t>красунь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4690864" cy="6766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dirty="0" smtClean="0"/>
              <a:t>Письмо </a:t>
            </a:r>
            <a:r>
              <a:rPr lang="ru-RU" dirty="0"/>
              <a:t>цифр 2; 3; 4; 5.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575930"/>
            <a:ext cx="2304256" cy="23130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80558"/>
            <a:ext cx="3168353" cy="23130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575932"/>
            <a:ext cx="3084024" cy="23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Доповнення рівностей</a:t>
            </a:r>
            <a:endParaRPr lang="ru-RU" dirty="0"/>
          </a:p>
        </p:txBody>
      </p:sp>
      <p:pic>
        <p:nvPicPr>
          <p:cNvPr id="4" name="Объект 3" descr="http://subject.com.ua/lesson/mathematics/mathematics1/mathematics1.files/image021.jpg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1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5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Логічна</a:t>
            </a:r>
            <a:r>
              <a:rPr lang="ru-RU" dirty="0"/>
              <a:t> </a:t>
            </a:r>
            <a:r>
              <a:rPr lang="ru-RU" dirty="0" err="1" smtClean="0"/>
              <a:t>вправа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484784"/>
            <a:ext cx="3960440" cy="72008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зайве</a:t>
            </a:r>
            <a:r>
              <a:rPr lang="ru-RU" dirty="0"/>
              <a:t>»? </a:t>
            </a:r>
            <a:r>
              <a:rPr lang="ru-RU" dirty="0" err="1"/>
              <a:t>Чому</a:t>
            </a:r>
            <a:r>
              <a:rPr lang="ru-RU" dirty="0" smtClean="0"/>
              <a:t>?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87869"/>
            <a:ext cx="1943701" cy="26637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79" y="1548081"/>
            <a:ext cx="2654952" cy="28639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789040"/>
            <a:ext cx="1617338" cy="18970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626545"/>
            <a:ext cx="3373435" cy="3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4690864" cy="1828800"/>
          </a:xfrm>
        </p:spPr>
        <p:txBody>
          <a:bodyPr/>
          <a:lstStyle/>
          <a:p>
            <a:r>
              <a:rPr lang="ru-RU" dirty="0" err="1" smtClean="0"/>
              <a:t>Чого</a:t>
            </a:r>
            <a:r>
              <a:rPr lang="ru-RU" dirty="0" smtClean="0"/>
              <a:t> </a:t>
            </a:r>
            <a:r>
              <a:rPr lang="ru-RU" dirty="0" err="1"/>
              <a:t>вчилися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дізналися</a:t>
            </a:r>
            <a:r>
              <a:rPr lang="ru-RU" dirty="0"/>
              <a:t> нового?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повторили?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24" y="3212976"/>
            <a:ext cx="4605632" cy="3456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852936"/>
            <a:ext cx="1642889" cy="18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2708920"/>
            <a:ext cx="7772400" cy="1800200"/>
          </a:xfrm>
        </p:spPr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Закріплення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 склад числа 5.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Доповнення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рівностей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Обчислення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значень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виразів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Монети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номіналом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«1 к.», «2 к.», «5 к.»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95536" y="1196752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«Не </a:t>
            </a:r>
            <a:r>
              <a:rPr lang="ru-RU" dirty="0" err="1">
                <a:effectLst/>
              </a:rPr>
              <a:t>позіхай</a:t>
            </a:r>
            <a:r>
              <a:rPr lang="ru-RU" dirty="0">
                <a:effectLst/>
              </a:rPr>
              <a:t>, </a:t>
            </a:r>
            <a:r>
              <a:rPr lang="ru-RU" dirty="0" err="1">
                <a:effectLst/>
              </a:rPr>
              <a:t>продовжуй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312" y="4722639"/>
            <a:ext cx="128701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3928" y="1484786"/>
            <a:ext cx="5220072" cy="4641378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Киця</a:t>
            </a:r>
            <a:r>
              <a:rPr lang="ru-RU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Мурка на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ніжки</a:t>
            </a:r>
            <a:endParaRPr lang="ru-RU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Взула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теплії</a:t>
            </a:r>
            <a:r>
              <a:rPr lang="ru-RU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панчішки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одна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загубилась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киці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залишилось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5"/>
            <a:ext cx="3923928" cy="327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28" y="3136293"/>
            <a:ext cx="128701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4599">
            <a:off x="1319026" y="3284984"/>
            <a:ext cx="1285875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60673">
            <a:off x="2405682" y="2789734"/>
            <a:ext cx="1285875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9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Загадка про яблуні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316288" cy="226084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П’ять</a:t>
            </a:r>
            <a:r>
              <a:rPr lang="ru-RU" dirty="0"/>
              <a:t> </a:t>
            </a:r>
            <a:r>
              <a:rPr lang="ru-RU" dirty="0" err="1"/>
              <a:t>яблунь</a:t>
            </a:r>
            <a:r>
              <a:rPr lang="ru-RU" dirty="0"/>
              <a:t> у саду росте</a:t>
            </a:r>
          </a:p>
          <a:p>
            <a:pPr marL="0" indent="0">
              <a:buNone/>
            </a:pPr>
            <a:r>
              <a:rPr lang="ru-RU" dirty="0"/>
              <a:t>Одна </a:t>
            </a:r>
            <a:r>
              <a:rPr lang="ru-RU" dirty="0" err="1"/>
              <a:t>із</a:t>
            </a:r>
            <a:r>
              <a:rPr lang="ru-RU" dirty="0"/>
              <a:t> них уже </a:t>
            </a:r>
            <a:r>
              <a:rPr lang="ru-RU" dirty="0" err="1"/>
              <a:t>цвіте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яблунь</a:t>
            </a:r>
            <a:r>
              <a:rPr lang="ru-RU" dirty="0"/>
              <a:t> не </a:t>
            </a:r>
            <a:r>
              <a:rPr lang="ru-RU" dirty="0" err="1"/>
              <a:t>цвіли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/>
              <a:t>Як би </a:t>
            </a:r>
            <a:r>
              <a:rPr lang="ru-RU" dirty="0" err="1"/>
              <a:t>ви</a:t>
            </a:r>
            <a:r>
              <a:rPr lang="ru-RU" dirty="0"/>
              <a:t>, </a:t>
            </a:r>
            <a:r>
              <a:rPr lang="ru-RU" dirty="0" err="1"/>
              <a:t>діти</a:t>
            </a:r>
            <a:r>
              <a:rPr lang="ru-RU" dirty="0"/>
              <a:t>, </a:t>
            </a:r>
            <a:r>
              <a:rPr lang="ru-RU" dirty="0" err="1"/>
              <a:t>відповіли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2" y="1600200"/>
            <a:ext cx="3654215" cy="4525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600" y="4293096"/>
            <a:ext cx="3240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5-1=4</a:t>
            </a:r>
            <a:endParaRPr lang="ru-RU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Живі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Корони</a:t>
            </a:r>
            <a:r>
              <a:rPr lang="ru-RU" dirty="0" smtClean="0"/>
              <a:t> з </a:t>
            </a:r>
            <a:r>
              <a:rPr lang="ru-RU" dirty="0"/>
              <a:t>цифрами.</a:t>
            </a:r>
          </a:p>
          <a:p>
            <a:r>
              <a:rPr lang="ru-RU" dirty="0"/>
              <a:t>— Станьте </a:t>
            </a:r>
            <a:r>
              <a:rPr lang="ru-RU" dirty="0" err="1"/>
              <a:t>цифри</a:t>
            </a:r>
            <a:r>
              <a:rPr lang="ru-RU" dirty="0"/>
              <a:t>, по порядку! (1; 2; 3; 4; 5)</a:t>
            </a:r>
          </a:p>
          <a:p>
            <a:r>
              <a:rPr lang="ru-RU" dirty="0" err="1" smtClean="0"/>
              <a:t>Вийдіть</a:t>
            </a:r>
            <a:r>
              <a:rPr lang="ru-RU" dirty="0"/>
              <a:t>, 3; 1; 4; 2.</a:t>
            </a:r>
          </a:p>
          <a:p>
            <a:r>
              <a:rPr lang="ru-RU" dirty="0" err="1" smtClean="0"/>
              <a:t>Вийдіть</a:t>
            </a:r>
            <a:r>
              <a:rPr lang="ru-RU" dirty="0"/>
              <a:t>, числа, </a:t>
            </a:r>
            <a:r>
              <a:rPr lang="ru-RU" dirty="0" err="1"/>
              <a:t>попередні</a:t>
            </a:r>
            <a:r>
              <a:rPr lang="ru-RU" dirty="0"/>
              <a:t> до чисел 5; 3; 2.</a:t>
            </a:r>
          </a:p>
          <a:p>
            <a:r>
              <a:rPr lang="ru-RU" dirty="0" err="1" smtClean="0"/>
              <a:t>Вийдіть</a:t>
            </a:r>
            <a:r>
              <a:rPr lang="ru-RU" dirty="0"/>
              <a:t>, числа, </a:t>
            </a:r>
            <a:r>
              <a:rPr lang="ru-RU" dirty="0" err="1"/>
              <a:t>наступні</a:t>
            </a:r>
            <a:r>
              <a:rPr lang="ru-RU" dirty="0"/>
              <a:t> до чисел 4; 2; 1.</a:t>
            </a:r>
          </a:p>
          <a:p>
            <a:r>
              <a:rPr lang="ru-RU" dirty="0" err="1" smtClean="0"/>
              <a:t>Вийдіть</a:t>
            </a:r>
            <a:r>
              <a:rPr lang="ru-RU" dirty="0"/>
              <a:t>, «</a:t>
            </a:r>
            <a:r>
              <a:rPr lang="ru-RU" dirty="0" err="1"/>
              <a:t>сусіди</a:t>
            </a:r>
            <a:r>
              <a:rPr lang="ru-RU" dirty="0"/>
              <a:t>» числа 2; 4; 3.</a:t>
            </a:r>
          </a:p>
          <a:p>
            <a:pPr marL="0" indent="0">
              <a:buNone/>
            </a:pPr>
            <a:r>
              <a:rPr lang="ru-RU" dirty="0" err="1" smtClean="0"/>
              <a:t>Молодці</a:t>
            </a:r>
            <a:r>
              <a:rPr lang="ru-RU" dirty="0"/>
              <a:t>! З </a:t>
            </a:r>
            <a:r>
              <a:rPr lang="ru-RU" dirty="0" err="1"/>
              <a:t>цим</a:t>
            </a:r>
            <a:r>
              <a:rPr lang="ru-RU" dirty="0"/>
              <a:t> </a:t>
            </a:r>
            <a:r>
              <a:rPr lang="ru-RU" dirty="0" err="1"/>
              <a:t>завданням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добре </a:t>
            </a:r>
            <a:r>
              <a:rPr lang="ru-RU" dirty="0" err="1"/>
              <a:t>впоралися</a:t>
            </a:r>
            <a:r>
              <a:rPr lang="ru-RU" dirty="0"/>
              <a:t>!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73" y="1935317"/>
            <a:ext cx="2593853" cy="385572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247226"/>
            <a:ext cx="1296144" cy="975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4248" y="18448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6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Казкові цифрові будинки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1831580" cy="227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53" y="2636912"/>
            <a:ext cx="1738845" cy="220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33092"/>
            <a:ext cx="1723630" cy="220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7504" y="1340768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чарівних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будиночках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живуть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мешкають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кожному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отримаємо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число,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мешкає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даху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Заселіть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вільні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квартири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0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Які</a:t>
            </a:r>
            <a:r>
              <a:rPr lang="ru-RU" dirty="0"/>
              <a:t> знаки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вставити</a:t>
            </a:r>
            <a:r>
              <a:rPr lang="ru-RU" dirty="0"/>
              <a:t>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16" y="2060848"/>
            <a:ext cx="914235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134076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Виконайте завдання Плюса </a:t>
            </a:r>
            <a:r>
              <a:rPr lang="uk-UA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Плюсовича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 Мінуса </a:t>
            </a:r>
            <a:r>
              <a:rPr lang="uk-UA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Мінусовича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5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Обчисліть</a:t>
            </a:r>
            <a:r>
              <a:rPr lang="ru-RU" dirty="0"/>
              <a:t>. Прочитайте </a:t>
            </a:r>
            <a:r>
              <a:rPr lang="ru-RU" dirty="0" err="1"/>
              <a:t>приклади</a:t>
            </a:r>
            <a:r>
              <a:rPr lang="ru-RU" dirty="0"/>
              <a:t> з </a:t>
            </a:r>
            <a:r>
              <a:rPr lang="ru-RU" dirty="0" err="1"/>
              <a:t>однаковими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01594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0" y="1885474"/>
            <a:ext cx="6096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0" y="3068960"/>
            <a:ext cx="609600" cy="609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0" y="4293096"/>
            <a:ext cx="609600" cy="6096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1765340"/>
            <a:ext cx="609600" cy="609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60" y="2996952"/>
            <a:ext cx="609600" cy="609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91" y="4069387"/>
            <a:ext cx="833309" cy="8333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301208"/>
            <a:ext cx="833309" cy="8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564</TotalTime>
  <Words>389</Words>
  <Application>Microsoft Office PowerPoint</Application>
  <PresentationFormat>Экран (4:3)</PresentationFormat>
  <Paragraphs>78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Academic_ID07</vt:lpstr>
      <vt:lpstr>Математика</vt:lpstr>
      <vt:lpstr>Закріплення знань про склад числа 5. Доповнення рівностей.  Обчислення значень виразів.  Монети номіналом «1 к.», «2 к.», «5 к.»</vt:lpstr>
      <vt:lpstr>Гра «Не позіхай, продовжуй»</vt:lpstr>
      <vt:lpstr>Весела лічба</vt:lpstr>
      <vt:lpstr>Загадка про яблуні</vt:lpstr>
      <vt:lpstr>Гра «Живі цифри»</vt:lpstr>
      <vt:lpstr>Казкові цифрові будинки</vt:lpstr>
      <vt:lpstr>Які знаки потрібно вставити?</vt:lpstr>
      <vt:lpstr>Обчисліть. Прочитайте приклади з однаковими відповідями</vt:lpstr>
      <vt:lpstr>Які монети України ви знаєте?  Якими монетами можна набрати 5 к.?</vt:lpstr>
      <vt:lpstr>Монети у казкових героїв</vt:lpstr>
      <vt:lpstr>Фізкультхвилинка </vt:lpstr>
      <vt:lpstr>Гра «Розсели цифри в будиночки»</vt:lpstr>
      <vt:lpstr>Вправи на відповідність числа кількості об'єктів </vt:lpstr>
      <vt:lpstr>Лічимо предмети</vt:lpstr>
      <vt:lpstr>Робота в зошиті. Конкурс красунь</vt:lpstr>
      <vt:lpstr>Доповнення рівностей</vt:lpstr>
      <vt:lpstr>Логічна вправа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64</cp:revision>
  <dcterms:created xsi:type="dcterms:W3CDTF">2015-02-01T14:23:41Z</dcterms:created>
  <dcterms:modified xsi:type="dcterms:W3CDTF">2015-02-15T14:31:20Z</dcterms:modified>
</cp:coreProperties>
</file>